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>Проект для подростков</a:t>
            </a:r>
            <a:b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6600" b="1" i="1" dirty="0" smtClean="0">
                <a:solidFill>
                  <a:schemeClr val="accent4">
                    <a:lumMod val="75000"/>
                  </a:schemeClr>
                </a:solidFill>
              </a:rPr>
              <a:t>«Альфа контакт»</a:t>
            </a:r>
            <a:endParaRPr lang="ru-RU" sz="6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5661248"/>
            <a:ext cx="2984376" cy="9361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Педагог-психолог ЦПМСС Белкина Г.М.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завхоз\Desktop\Белкина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96952"/>
            <a:ext cx="489654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1462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Городская программа 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 Краски жизни»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68929"/>
            <a:ext cx="7056784" cy="411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завхоз\Desktop\Белкина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408" y="0"/>
            <a:ext cx="915740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проекта «Альфа контакт»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Укрепить психологические характеристики школьников: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их здоровье,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навыки коммуникации,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социальной адаптации,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развитие творческих способностей,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формирование адекватной самооценки.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Научное наследие В.А.Ананьева: "Цветок потенциалов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85926"/>
            <a:ext cx="707233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Структура проекта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этап – Индивидуально-диагностический блок - 4 часа на каждого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(4*24= 96 часов)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этап - Групповая работа -1 раз в неделю каждая группа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(25*4=100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часов 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III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этап – Командная психологическая игра «Цветок потенциалов» 3 часа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IV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этап – Итоговая диагностика- 2 часа на каждого (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2*24=48 часов)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Всего продолжительность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проекта: 247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часов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103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Проект для подростков «Альфа контакт»</vt:lpstr>
      <vt:lpstr>Городская программа  « Краски жизни» </vt:lpstr>
      <vt:lpstr>Слайд 3</vt:lpstr>
      <vt:lpstr>Цель проекта «Альфа контакт»</vt:lpstr>
      <vt:lpstr> Научное наследие В.А.Ананьева: "Цветок потенциалов</vt:lpstr>
      <vt:lpstr>Структура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Альфа контакт</dc:title>
  <dc:creator>завхоз</dc:creator>
  <cp:lastModifiedBy>4 кабинет</cp:lastModifiedBy>
  <cp:revision>16</cp:revision>
  <dcterms:created xsi:type="dcterms:W3CDTF">2021-08-17T07:06:38Z</dcterms:created>
  <dcterms:modified xsi:type="dcterms:W3CDTF">2021-10-20T07:00:22Z</dcterms:modified>
</cp:coreProperties>
</file>