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78" r:id="rId8"/>
    <p:sldId id="267" r:id="rId9"/>
    <p:sldId id="268" r:id="rId10"/>
    <p:sldId id="269" r:id="rId11"/>
    <p:sldId id="27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2" autoAdjust="0"/>
    <p:restoredTop sz="94660"/>
  </p:normalViewPr>
  <p:slideViewPr>
    <p:cSldViewPr snapToGrid="0">
      <p:cViewPr varScale="1">
        <p:scale>
          <a:sx n="64" d="100"/>
          <a:sy n="64" d="100"/>
        </p:scale>
        <p:origin x="86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42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69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0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5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6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98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6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08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7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2CEC1-CDE8-4827-B003-F7049F398C1B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2FE11-02AB-4BB5-947C-94CFF24D38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73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fif"/><Relationship Id="rId3" Type="http://schemas.openxmlformats.org/officeDocument/2006/relationships/image" Target="../media/image31.jfif"/><Relationship Id="rId7" Type="http://schemas.openxmlformats.org/officeDocument/2006/relationships/image" Target="../media/image34.jfif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fif"/><Relationship Id="rId5" Type="http://schemas.openxmlformats.org/officeDocument/2006/relationships/image" Target="../media/image32.jp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Relationship Id="rId9" Type="http://schemas.openxmlformats.org/officeDocument/2006/relationships/image" Target="../media/image8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4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g"/><Relationship Id="rId3" Type="http://schemas.openxmlformats.org/officeDocument/2006/relationships/image" Target="../media/image1.jpeg"/><Relationship Id="rId7" Type="http://schemas.openxmlformats.org/officeDocument/2006/relationships/image" Target="../media/image109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Relationship Id="rId9" Type="http://schemas.openxmlformats.org/officeDocument/2006/relationships/image" Target="../media/image11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.jpeg"/><Relationship Id="rId7" Type="http://schemas.openxmlformats.org/officeDocument/2006/relationships/image" Target="../media/image116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g"/><Relationship Id="rId3" Type="http://schemas.openxmlformats.org/officeDocument/2006/relationships/image" Target="../media/image119.jpg"/><Relationship Id="rId7" Type="http://schemas.openxmlformats.org/officeDocument/2006/relationships/image" Target="../media/image122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156265" y="3806515"/>
            <a:ext cx="7489331" cy="11461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32356" cy="654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0784702">
            <a:off x="4059322" y="3376125"/>
            <a:ext cx="65389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i="1" dirty="0" smtClean="0">
                <a:solidFill>
                  <a:srgbClr val="C00000"/>
                </a:solidFill>
              </a:rPr>
              <a:t>АРТ ФЕСТИВАЛЬ</a:t>
            </a:r>
            <a:endParaRPr lang="ru-RU" sz="7200" i="1" dirty="0">
              <a:solidFill>
                <a:srgbClr val="C0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4"/>
          <a:stretch/>
        </p:blipFill>
        <p:spPr>
          <a:xfrm>
            <a:off x="8481590" y="1494875"/>
            <a:ext cx="3590465" cy="3052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/>
        </p:blipFill>
        <p:spPr>
          <a:xfrm>
            <a:off x="8371465" y="4122409"/>
            <a:ext cx="3810714" cy="2673280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2  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/>
          <a:stretch/>
        </p:blipFill>
        <p:spPr>
          <a:xfrm>
            <a:off x="3905656" y="1494875"/>
            <a:ext cx="4569883" cy="53008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r="11372"/>
          <a:stretch/>
        </p:blipFill>
        <p:spPr>
          <a:xfrm>
            <a:off x="404015" y="2311793"/>
            <a:ext cx="3510564" cy="30135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404"/>
            <a:ext cx="3914579" cy="27082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951" y="4927536"/>
            <a:ext cx="4198373" cy="1168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Трансформационная игра </a:t>
            </a:r>
          </a:p>
          <a:p>
            <a:pPr marL="0" indent="0">
              <a:buNone/>
            </a:pPr>
            <a:r>
              <a:rPr lang="ru-RU" dirty="0" smtClean="0"/>
              <a:t>«Энергия Рода»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8" b="16667"/>
          <a:stretch/>
        </p:blipFill>
        <p:spPr>
          <a:xfrm>
            <a:off x="98019" y="34652"/>
            <a:ext cx="3607707" cy="40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0" t="-930" r="10755" b="10697"/>
          <a:stretch/>
        </p:blipFill>
        <p:spPr>
          <a:xfrm>
            <a:off x="7174064" y="1417603"/>
            <a:ext cx="3260372" cy="4380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2" y="1494875"/>
            <a:ext cx="2557522" cy="34100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t="6418" r="15542" b="30372"/>
          <a:stretch/>
        </p:blipFill>
        <p:spPr>
          <a:xfrm>
            <a:off x="70557" y="3857157"/>
            <a:ext cx="2469444" cy="3000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18272" r="12031"/>
          <a:stretch/>
        </p:blipFill>
        <p:spPr>
          <a:xfrm>
            <a:off x="3188407" y="1525738"/>
            <a:ext cx="3849511" cy="53322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4197" r="7860" b="27572"/>
          <a:stretch/>
        </p:blipFill>
        <p:spPr>
          <a:xfrm>
            <a:off x="8633284" y="4357511"/>
            <a:ext cx="3558716" cy="250048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80242" y="1417603"/>
            <a:ext cx="4018844" cy="8685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Танцевально-двигательная</a:t>
            </a:r>
          </a:p>
          <a:p>
            <a:pPr marL="0" indent="0">
              <a:buNone/>
            </a:pPr>
            <a:r>
              <a:rPr lang="ru-RU" dirty="0" smtClean="0"/>
              <a:t> арт-терапия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1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22551"/>
          <a:stretch/>
        </p:blipFill>
        <p:spPr>
          <a:xfrm rot="20510906">
            <a:off x="793233" y="1739217"/>
            <a:ext cx="3680177" cy="4651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6392">
            <a:off x="8419295" y="1534167"/>
            <a:ext cx="3251669" cy="4335559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6" t="39177" r="26736" b="20988"/>
          <a:stretch/>
        </p:blipFill>
        <p:spPr>
          <a:xfrm rot="878402">
            <a:off x="7597951" y="3218503"/>
            <a:ext cx="2630312" cy="2731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26667" r="37051" b="11770"/>
          <a:stretch/>
        </p:blipFill>
        <p:spPr>
          <a:xfrm rot="5400000">
            <a:off x="5207527" y="4412538"/>
            <a:ext cx="1789751" cy="2950133"/>
          </a:xfrm>
          <a:prstGeom prst="rect">
            <a:avLst/>
          </a:prstGeom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0"/>
          <a:stretch/>
        </p:blipFill>
        <p:spPr>
          <a:xfrm>
            <a:off x="4464248" y="1673260"/>
            <a:ext cx="3263503" cy="3298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5859" y="1281698"/>
            <a:ext cx="3191934" cy="4589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Эмоции + краски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5726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7551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9754" r="5226" b="4197"/>
          <a:stretch/>
        </p:blipFill>
        <p:spPr>
          <a:xfrm>
            <a:off x="7697587" y="1549908"/>
            <a:ext cx="4392812" cy="5215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t="12345" r="6543" b="38272"/>
          <a:stretch/>
        </p:blipFill>
        <p:spPr>
          <a:xfrm>
            <a:off x="4044220" y="1500674"/>
            <a:ext cx="3653367" cy="2323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9" b="36625"/>
          <a:stretch/>
        </p:blipFill>
        <p:spPr>
          <a:xfrm>
            <a:off x="4127427" y="3824343"/>
            <a:ext cx="3570160" cy="3018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" y="1494875"/>
            <a:ext cx="4011257" cy="534834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9474" y="1834224"/>
            <a:ext cx="2813051" cy="987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МАК + КРАСКИ</a:t>
            </a:r>
          </a:p>
          <a:p>
            <a:pPr marL="0" indent="0">
              <a:buNone/>
            </a:pPr>
            <a:r>
              <a:rPr lang="ru-RU" dirty="0" smtClean="0"/>
              <a:t> « Путь Героя»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7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9053" r="4881" b="8149"/>
          <a:stretch/>
        </p:blipFill>
        <p:spPr>
          <a:xfrm>
            <a:off x="8922608" y="1687689"/>
            <a:ext cx="3267662" cy="228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5" t="47354" r="53157" b="7485"/>
          <a:stretch/>
        </p:blipFill>
        <p:spPr>
          <a:xfrm rot="5400000">
            <a:off x="291267" y="4040714"/>
            <a:ext cx="2415822" cy="2998356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113674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732100">
            <a:off x="3213530" y="505091"/>
            <a:ext cx="3959578" cy="57787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Картина висела на стене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66" y="1656514"/>
            <a:ext cx="6330648" cy="5091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8559" r="27376" b="8971"/>
          <a:stretch/>
        </p:blipFill>
        <p:spPr>
          <a:xfrm>
            <a:off x="483800" y="1491280"/>
            <a:ext cx="1967511" cy="28407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8066" r="28527" b="7325"/>
          <a:stretch/>
        </p:blipFill>
        <p:spPr>
          <a:xfrm>
            <a:off x="9804014" y="3973689"/>
            <a:ext cx="1857407" cy="288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0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68281" r="61669" b="16064"/>
          <a:stretch/>
        </p:blipFill>
        <p:spPr>
          <a:xfrm rot="20199824">
            <a:off x="9068576" y="1530611"/>
            <a:ext cx="2760593" cy="2050145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6389" y="2050763"/>
            <a:ext cx="1893711" cy="5337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Акватипия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7" t="1146" r="7307" b="51024"/>
          <a:stretch/>
        </p:blipFill>
        <p:spPr>
          <a:xfrm>
            <a:off x="8489079" y="3616491"/>
            <a:ext cx="3633235" cy="3129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" r="1" b="14074"/>
          <a:stretch/>
        </p:blipFill>
        <p:spPr>
          <a:xfrm>
            <a:off x="50134" y="3140404"/>
            <a:ext cx="3246220" cy="3717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35720" r="29326" b="39259"/>
          <a:stretch/>
        </p:blipFill>
        <p:spPr>
          <a:xfrm>
            <a:off x="3972608" y="4530836"/>
            <a:ext cx="3613228" cy="2327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0411" b="35473"/>
          <a:stretch/>
        </p:blipFill>
        <p:spPr>
          <a:xfrm>
            <a:off x="3296354" y="1494874"/>
            <a:ext cx="5292082" cy="312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2008" y="1888877"/>
            <a:ext cx="2797141" cy="1064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Фрактальное</a:t>
            </a:r>
          </a:p>
          <a:p>
            <a:pPr marL="0" indent="0">
              <a:buNone/>
            </a:pPr>
            <a:r>
              <a:rPr lang="ru-RU" dirty="0" smtClean="0"/>
              <a:t> рисование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6" t="23045" r="23223" b="7160"/>
          <a:stretch/>
        </p:blipFill>
        <p:spPr>
          <a:xfrm>
            <a:off x="5469149" y="1492984"/>
            <a:ext cx="2630311" cy="5310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16121" r="8569" b="-1"/>
          <a:stretch/>
        </p:blipFill>
        <p:spPr>
          <a:xfrm>
            <a:off x="8128001" y="1445400"/>
            <a:ext cx="4007555" cy="5293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57613"/>
          <a:stretch/>
        </p:blipFill>
        <p:spPr>
          <a:xfrm>
            <a:off x="79022" y="4090442"/>
            <a:ext cx="5136376" cy="2724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 t="59258" r="27174" b="2881"/>
          <a:stretch/>
        </p:blipFill>
        <p:spPr>
          <a:xfrm>
            <a:off x="79022" y="1445400"/>
            <a:ext cx="2359378" cy="25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3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3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7982497">
            <a:off x="-9340" y="2338459"/>
            <a:ext cx="2144889" cy="68491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Квест игра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9" r="51536" b="576"/>
          <a:stretch/>
        </p:blipFill>
        <p:spPr>
          <a:xfrm>
            <a:off x="5761234" y="1494875"/>
            <a:ext cx="2359054" cy="536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56" y="1494875"/>
            <a:ext cx="4022344" cy="536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9795"/>
          <a:stretch/>
        </p:blipFill>
        <p:spPr>
          <a:xfrm>
            <a:off x="1559669" y="1494875"/>
            <a:ext cx="4152198" cy="536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3" t="47160" r="41440" b="30618"/>
          <a:stretch/>
        </p:blipFill>
        <p:spPr>
          <a:xfrm>
            <a:off x="91213" y="4831645"/>
            <a:ext cx="1377244" cy="19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4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8211" y="1700681"/>
            <a:ext cx="2435578" cy="11401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Сказкотерапия </a:t>
            </a:r>
          </a:p>
          <a:p>
            <a:pPr marL="0" indent="0">
              <a:buNone/>
            </a:pPr>
            <a:r>
              <a:rPr lang="ru-RU" dirty="0" smtClean="0"/>
              <a:t>«Дюймовочка»</a:t>
            </a:r>
            <a:endParaRPr lang="ru-RU" dirty="0"/>
          </a:p>
        </p:txBody>
      </p:sp>
      <p:sp>
        <p:nvSpPr>
          <p:cNvPr id="5" name="AutoShape 2" descr="blob:https://web.telegram.org/67583856-9c28-48af-be6e-d0232abe01b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telegram.org/67583856-9c28-48af-be6e-d0232abe01b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2346" r="29149" b="6749"/>
          <a:stretch/>
        </p:blipFill>
        <p:spPr>
          <a:xfrm>
            <a:off x="117290" y="1388534"/>
            <a:ext cx="3341534" cy="53848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8817019" y="3290712"/>
            <a:ext cx="3135092" cy="3482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" r="837" b="28559"/>
          <a:stretch/>
        </p:blipFill>
        <p:spPr>
          <a:xfrm>
            <a:off x="4389638" y="3046665"/>
            <a:ext cx="3435774" cy="3567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44115" r="32222" b="38766"/>
          <a:stretch/>
        </p:blipFill>
        <p:spPr>
          <a:xfrm>
            <a:off x="8756226" y="1556439"/>
            <a:ext cx="3126217" cy="16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0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4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359" y="954695"/>
            <a:ext cx="3756378" cy="54504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Интерактивные сказки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b="25267"/>
          <a:stretch/>
        </p:blipFill>
        <p:spPr>
          <a:xfrm>
            <a:off x="1197069" y="1494875"/>
            <a:ext cx="3157621" cy="3382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7" t="9464" b="55556"/>
          <a:stretch/>
        </p:blipFill>
        <p:spPr>
          <a:xfrm>
            <a:off x="115359" y="4312356"/>
            <a:ext cx="3170061" cy="2398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4" t="18601" r="30247" b="38107"/>
          <a:stretch/>
        </p:blipFill>
        <p:spPr>
          <a:xfrm>
            <a:off x="3939823" y="2635956"/>
            <a:ext cx="3386666" cy="4075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4" t="22716" r="1495" b="32016"/>
          <a:stretch/>
        </p:blipFill>
        <p:spPr>
          <a:xfrm>
            <a:off x="3939824" y="197555"/>
            <a:ext cx="3397510" cy="24384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8" t="21399" r="25858" b="9466"/>
          <a:stretch/>
        </p:blipFill>
        <p:spPr>
          <a:xfrm>
            <a:off x="7394576" y="1636889"/>
            <a:ext cx="2077156" cy="47413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2" t="28160" r="39684" b="45679"/>
          <a:stretch/>
        </p:blipFill>
        <p:spPr>
          <a:xfrm>
            <a:off x="9528974" y="1636889"/>
            <a:ext cx="1866738" cy="203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8" r="15542" b="9959"/>
          <a:stretch/>
        </p:blipFill>
        <p:spPr>
          <a:xfrm>
            <a:off x="9076266" y="3589885"/>
            <a:ext cx="3002845" cy="312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4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4486" r="35432" b="17037"/>
          <a:stretch/>
        </p:blipFill>
        <p:spPr>
          <a:xfrm rot="5000399">
            <a:off x="180195" y="110951"/>
            <a:ext cx="3117078" cy="3507630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7628" y="406059"/>
            <a:ext cx="11240911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n-lt"/>
              </a:rPr>
              <a:t>1   Д  Е  Н  Ь</a:t>
            </a:r>
            <a:endParaRPr lang="ru-RU" sz="6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5" r="10891"/>
          <a:stretch/>
        </p:blipFill>
        <p:spPr>
          <a:xfrm rot="531696">
            <a:off x="7529300" y="571219"/>
            <a:ext cx="4571648" cy="25870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1" b="14100"/>
          <a:stretch/>
        </p:blipFill>
        <p:spPr>
          <a:xfrm rot="5242175">
            <a:off x="3173968" y="1903946"/>
            <a:ext cx="5359331" cy="4511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4"/>
          <a:stretch/>
        </p:blipFill>
        <p:spPr>
          <a:xfrm rot="5234384">
            <a:off x="8343273" y="3087394"/>
            <a:ext cx="3810908" cy="3707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6"/>
          <a:stretch/>
        </p:blipFill>
        <p:spPr>
          <a:xfrm rot="5400000">
            <a:off x="-73535" y="3469799"/>
            <a:ext cx="3432274" cy="35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4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7792" y="1746304"/>
            <a:ext cx="2266244" cy="60148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Арт-город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9" t="-165" r="9395" b="21992"/>
          <a:stretch/>
        </p:blipFill>
        <p:spPr>
          <a:xfrm>
            <a:off x="4174178" y="1494875"/>
            <a:ext cx="3126094" cy="536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2" t="7407"/>
          <a:stretch/>
        </p:blipFill>
        <p:spPr>
          <a:xfrm rot="16200000">
            <a:off x="8545677" y="3644384"/>
            <a:ext cx="2240490" cy="40334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38354"/>
          <a:stretch/>
        </p:blipFill>
        <p:spPr>
          <a:xfrm>
            <a:off x="174466" y="352248"/>
            <a:ext cx="2257909" cy="36477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8715" r="39245" b="39589"/>
          <a:stretch/>
        </p:blipFill>
        <p:spPr>
          <a:xfrm>
            <a:off x="9351562" y="1348139"/>
            <a:ext cx="2720493" cy="3647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1811" r="4937" b="6173"/>
          <a:stretch/>
        </p:blipFill>
        <p:spPr>
          <a:xfrm>
            <a:off x="44536" y="4069632"/>
            <a:ext cx="3853108" cy="26708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7" t="39012" r="40343" b="36955"/>
          <a:stretch/>
        </p:blipFill>
        <p:spPr>
          <a:xfrm>
            <a:off x="7576806" y="2782253"/>
            <a:ext cx="1715911" cy="16481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6" t="27490" r="32003" b="47654"/>
          <a:stretch/>
        </p:blipFill>
        <p:spPr>
          <a:xfrm>
            <a:off x="2554425" y="1895176"/>
            <a:ext cx="1324206" cy="21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4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344" y="1438855"/>
            <a:ext cx="2779751" cy="853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Музыкальная </a:t>
            </a:r>
          </a:p>
          <a:p>
            <a:pPr marL="0" indent="0">
              <a:buNone/>
            </a:pPr>
            <a:r>
              <a:rPr lang="ru-RU" dirty="0" smtClean="0"/>
              <a:t>терапия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3" t="14486" r="4349"/>
          <a:stretch/>
        </p:blipFill>
        <p:spPr>
          <a:xfrm>
            <a:off x="930" y="2292431"/>
            <a:ext cx="3058359" cy="4565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84" y="1308050"/>
            <a:ext cx="5053346" cy="3676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57" y="4923779"/>
            <a:ext cx="2190135" cy="1887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5" y="3954419"/>
            <a:ext cx="3965074" cy="28300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5" y="1365705"/>
            <a:ext cx="3965074" cy="26696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4" t="12346" r="17518" b="61972"/>
          <a:stretch/>
        </p:blipFill>
        <p:spPr>
          <a:xfrm>
            <a:off x="5552140" y="4949939"/>
            <a:ext cx="2347453" cy="18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4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5252" y="2395639"/>
            <a:ext cx="3045178" cy="5789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Мандалатерапия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4774" r="22357" b="2057"/>
          <a:stretch/>
        </p:blipFill>
        <p:spPr>
          <a:xfrm>
            <a:off x="8365167" y="2209148"/>
            <a:ext cx="3706920" cy="3145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r="21204"/>
          <a:stretch/>
        </p:blipFill>
        <p:spPr>
          <a:xfrm>
            <a:off x="3713119" y="1692695"/>
            <a:ext cx="4728411" cy="5041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8" b="19648"/>
          <a:stretch/>
        </p:blipFill>
        <p:spPr>
          <a:xfrm>
            <a:off x="82562" y="3542437"/>
            <a:ext cx="3630557" cy="275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6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6" r="8666" b="27369"/>
          <a:stretch/>
        </p:blipFill>
        <p:spPr>
          <a:xfrm>
            <a:off x="4724401" y="4342065"/>
            <a:ext cx="4070683" cy="2392443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5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558" y="1378868"/>
            <a:ext cx="4804611" cy="7010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Психологическая песочница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b="27018"/>
          <a:stretch/>
        </p:blipFill>
        <p:spPr>
          <a:xfrm>
            <a:off x="212558" y="1729372"/>
            <a:ext cx="4511843" cy="5005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94" b="12525"/>
          <a:stretch/>
        </p:blipFill>
        <p:spPr>
          <a:xfrm>
            <a:off x="4725536" y="1436102"/>
            <a:ext cx="1851359" cy="2905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5" b="-2195"/>
          <a:stretch/>
        </p:blipFill>
        <p:spPr>
          <a:xfrm>
            <a:off x="6572011" y="1436102"/>
            <a:ext cx="1919884" cy="2963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8" b="27895"/>
          <a:stretch/>
        </p:blipFill>
        <p:spPr>
          <a:xfrm>
            <a:off x="8491895" y="2154940"/>
            <a:ext cx="3645570" cy="45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20449" r="9763" b="15571"/>
          <a:stretch/>
        </p:blipFill>
        <p:spPr>
          <a:xfrm rot="1886763">
            <a:off x="7846396" y="1745284"/>
            <a:ext cx="2646947" cy="2875547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5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64909">
            <a:off x="741327" y="1560556"/>
            <a:ext cx="1146618" cy="5102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/>
              <a:t>Эбру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12786" r="22787" b="37544"/>
          <a:stretch/>
        </p:blipFill>
        <p:spPr>
          <a:xfrm>
            <a:off x="3376488" y="1341413"/>
            <a:ext cx="3455970" cy="3961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16077" r="30741" b="46491"/>
          <a:stretch/>
        </p:blipFill>
        <p:spPr>
          <a:xfrm>
            <a:off x="5291537" y="3874535"/>
            <a:ext cx="2639871" cy="28919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/>
        </p:blipFill>
        <p:spPr>
          <a:xfrm rot="21037078">
            <a:off x="274795" y="2272381"/>
            <a:ext cx="3034864" cy="43674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27368" r="7115" b="26667"/>
          <a:stretch/>
        </p:blipFill>
        <p:spPr>
          <a:xfrm>
            <a:off x="8911562" y="4372886"/>
            <a:ext cx="3108915" cy="23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9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36141" r="47583" b="41052"/>
          <a:stretch/>
        </p:blipFill>
        <p:spPr>
          <a:xfrm rot="1462034">
            <a:off x="9887233" y="1630103"/>
            <a:ext cx="1687127" cy="2002503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5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1" r="23021" b="30176"/>
          <a:stretch/>
        </p:blipFill>
        <p:spPr>
          <a:xfrm>
            <a:off x="194618" y="0"/>
            <a:ext cx="2269282" cy="3260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t="15790" r="22787" b="28070"/>
          <a:stretch/>
        </p:blipFill>
        <p:spPr>
          <a:xfrm rot="3686608">
            <a:off x="6701926" y="4130466"/>
            <a:ext cx="1978187" cy="227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t="17523" r="44143" b="52807"/>
          <a:stretch/>
        </p:blipFill>
        <p:spPr>
          <a:xfrm>
            <a:off x="6701588" y="1403770"/>
            <a:ext cx="2568001" cy="2807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3333" r="18811" b="32457"/>
          <a:stretch/>
        </p:blipFill>
        <p:spPr>
          <a:xfrm>
            <a:off x="8878467" y="3381933"/>
            <a:ext cx="2942963" cy="34316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14561" r="16706" b="34387"/>
          <a:stretch/>
        </p:blipFill>
        <p:spPr>
          <a:xfrm>
            <a:off x="153797" y="3286100"/>
            <a:ext cx="3453063" cy="35011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1" t="22280" r="44074" b="27018"/>
          <a:stretch/>
        </p:blipFill>
        <p:spPr>
          <a:xfrm>
            <a:off x="3393680" y="1794184"/>
            <a:ext cx="3109891" cy="499310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9704" y="1006457"/>
            <a:ext cx="3007967" cy="97013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Рисование </a:t>
            </a:r>
          </a:p>
          <a:p>
            <a:pPr marL="0" indent="0">
              <a:buNone/>
            </a:pPr>
            <a:r>
              <a:rPr lang="ru-RU" dirty="0" smtClean="0"/>
              <a:t>мыльными пузырями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7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 t="15263" r="24660" b="23333"/>
          <a:stretch/>
        </p:blipFill>
        <p:spPr>
          <a:xfrm>
            <a:off x="10011515" y="1537837"/>
            <a:ext cx="2157663" cy="3417113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5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49895" y="1827867"/>
            <a:ext cx="3318975" cy="7620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Психологическая игра</a:t>
            </a:r>
          </a:p>
          <a:p>
            <a:pPr marL="0" indent="0" algn="ctr">
              <a:buNone/>
            </a:pPr>
            <a:r>
              <a:rPr lang="ru-RU" dirty="0" smtClean="0"/>
              <a:t> «Кошкин дом»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3334" r="33643" b="7368"/>
          <a:stretch/>
        </p:blipFill>
        <p:spPr>
          <a:xfrm>
            <a:off x="4853180" y="1397580"/>
            <a:ext cx="2454443" cy="5438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30446" r="13898" b="21929"/>
          <a:stretch/>
        </p:blipFill>
        <p:spPr>
          <a:xfrm>
            <a:off x="180474" y="1280191"/>
            <a:ext cx="2647067" cy="2361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t="16842" r="20683"/>
          <a:stretch/>
        </p:blipFill>
        <p:spPr>
          <a:xfrm>
            <a:off x="2516827" y="3101525"/>
            <a:ext cx="2213811" cy="3734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11228" r="16939" b="25614"/>
          <a:stretch/>
        </p:blipFill>
        <p:spPr>
          <a:xfrm>
            <a:off x="7552371" y="3402166"/>
            <a:ext cx="2899061" cy="34558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14912" r="14132" b="23859"/>
          <a:stretch/>
        </p:blipFill>
        <p:spPr>
          <a:xfrm>
            <a:off x="56604" y="3937951"/>
            <a:ext cx="2460223" cy="276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1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33158" r="39630" b="25439"/>
          <a:stretch/>
        </p:blipFill>
        <p:spPr>
          <a:xfrm>
            <a:off x="2508586" y="3980469"/>
            <a:ext cx="2242292" cy="2850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t="14386" r="20683" b="18772"/>
          <a:stretch/>
        </p:blipFill>
        <p:spPr>
          <a:xfrm>
            <a:off x="9384681" y="2246729"/>
            <a:ext cx="2779267" cy="4584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4737" r="18576" b="8771"/>
          <a:stretch/>
        </p:blipFill>
        <p:spPr>
          <a:xfrm>
            <a:off x="7259464" y="2233109"/>
            <a:ext cx="2338137" cy="46112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0" r="24892" b="34035"/>
          <a:stretch/>
        </p:blipFill>
        <p:spPr>
          <a:xfrm>
            <a:off x="4693117" y="1488236"/>
            <a:ext cx="3253824" cy="5342525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5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7589" y="5952456"/>
            <a:ext cx="2354981" cy="5566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/>
              <a:t>Флюид Арт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10000" r="5946" b="22456"/>
          <a:stretch/>
        </p:blipFill>
        <p:spPr>
          <a:xfrm>
            <a:off x="2839453" y="1766658"/>
            <a:ext cx="1882111" cy="22138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2106" r="28636" b="3158"/>
          <a:stretch/>
        </p:blipFill>
        <p:spPr>
          <a:xfrm>
            <a:off x="0" y="1515475"/>
            <a:ext cx="2839453" cy="53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45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5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0" y="4660756"/>
            <a:ext cx="7102643" cy="14317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000" i="1" dirty="0" smtClean="0">
                <a:solidFill>
                  <a:srgbClr val="C00000"/>
                </a:solidFill>
              </a:rPr>
              <a:t>До новых встреч</a:t>
            </a:r>
            <a:endParaRPr lang="ru-RU" sz="6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0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5494">
            <a:off x="7212260" y="2305941"/>
            <a:ext cx="5177836" cy="3883377"/>
          </a:xfr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1  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0" t="19609" r="30089" b="138"/>
          <a:stretch/>
        </p:blipFill>
        <p:spPr>
          <a:xfrm rot="4847275">
            <a:off x="512976" y="1491952"/>
            <a:ext cx="4720269" cy="55113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480511">
            <a:off x="5123920" y="2187100"/>
            <a:ext cx="318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Игры с </a:t>
            </a:r>
          </a:p>
          <a:p>
            <a:pPr algn="ctr"/>
            <a:r>
              <a:rPr lang="ru-RU" sz="2400" dirty="0" smtClean="0"/>
              <a:t>кинетическим песком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941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1 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70920" y="1797313"/>
            <a:ext cx="3591946" cy="1019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Арт игры на развитие </a:t>
            </a:r>
          </a:p>
          <a:p>
            <a:pPr marL="0" indent="0">
              <a:buNone/>
            </a:pPr>
            <a:r>
              <a:rPr lang="ru-RU" dirty="0" smtClean="0"/>
              <a:t>мелкой моторики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8230" r="7176" b="17531"/>
          <a:stretch/>
        </p:blipFill>
        <p:spPr>
          <a:xfrm>
            <a:off x="1" y="2050245"/>
            <a:ext cx="4136436" cy="48077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1" r="23830"/>
          <a:stretch/>
        </p:blipFill>
        <p:spPr>
          <a:xfrm rot="5400000">
            <a:off x="3552389" y="2774298"/>
            <a:ext cx="4739759" cy="32916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1" b="21057"/>
          <a:stretch/>
        </p:blipFill>
        <p:spPr>
          <a:xfrm>
            <a:off x="7667978" y="3118826"/>
            <a:ext cx="4524022" cy="33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98098" y="529538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1   Д Е Н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631722">
            <a:off x="577179" y="5744478"/>
            <a:ext cx="2657470" cy="70129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C00000"/>
                </a:solidFill>
              </a:rPr>
              <a:t>Литотерапия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10041" r="27613" b="33415"/>
          <a:stretch/>
        </p:blipFill>
        <p:spPr>
          <a:xfrm rot="882697">
            <a:off x="8688915" y="2033035"/>
            <a:ext cx="3499557" cy="3877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5678" r="19055" b="21628"/>
          <a:stretch/>
        </p:blipFill>
        <p:spPr>
          <a:xfrm rot="20623789">
            <a:off x="185912" y="2110263"/>
            <a:ext cx="3759837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35884" r="27105" b="33169"/>
          <a:stretch/>
        </p:blipFill>
        <p:spPr>
          <a:xfrm>
            <a:off x="5719631" y="4735689"/>
            <a:ext cx="2867378" cy="21223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1" r="8738" b="26749"/>
          <a:stretch/>
        </p:blipFill>
        <p:spPr>
          <a:xfrm>
            <a:off x="3748969" y="547511"/>
            <a:ext cx="4694061" cy="4188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32654" r="24539" b="34650"/>
          <a:stretch/>
        </p:blipFill>
        <p:spPr>
          <a:xfrm>
            <a:off x="2911920" y="4535825"/>
            <a:ext cx="2709333" cy="22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4866" y="1571386"/>
            <a:ext cx="5427133" cy="49283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Психологическая игра «Теремок»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0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1   Д  Е  Н  Ь</a:t>
            </a:r>
            <a:endParaRPr lang="ru-RU" sz="6000" b="1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4"/>
          <a:stretch/>
        </p:blipFill>
        <p:spPr>
          <a:xfrm>
            <a:off x="108283" y="2054578"/>
            <a:ext cx="6252707" cy="4803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32757"/>
          <a:stretch/>
        </p:blipFill>
        <p:spPr>
          <a:xfrm>
            <a:off x="6457244" y="2192865"/>
            <a:ext cx="6039556" cy="46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79654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2 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9556950">
            <a:off x="4074185" y="2451735"/>
            <a:ext cx="4043628" cy="522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i="1" dirty="0" smtClean="0"/>
              <a:t>Перкуссия</a:t>
            </a:r>
          </a:p>
          <a:p>
            <a:pPr marL="0" indent="0">
              <a:buNone/>
            </a:pPr>
            <a:r>
              <a:rPr lang="ru-RU" sz="4000" b="1" i="1" dirty="0" smtClean="0"/>
              <a:t> тела</a:t>
            </a:r>
            <a:endParaRPr lang="ru-RU" sz="40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b="7975"/>
          <a:stretch/>
        </p:blipFill>
        <p:spPr>
          <a:xfrm rot="5400000">
            <a:off x="-427537" y="2114162"/>
            <a:ext cx="5273119" cy="4131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r="17091" b="2688"/>
          <a:stretch/>
        </p:blipFill>
        <p:spPr>
          <a:xfrm rot="5400000">
            <a:off x="6912027" y="1603272"/>
            <a:ext cx="5356576" cy="49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2 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0956" y="1689492"/>
            <a:ext cx="4524022" cy="49988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Насыпная мандала «Семья»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8560" r="16420" b="46008"/>
          <a:stretch/>
        </p:blipFill>
        <p:spPr>
          <a:xfrm>
            <a:off x="6586729" y="2241925"/>
            <a:ext cx="2299029" cy="45323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14309" r="18023" b="3715"/>
          <a:stretch/>
        </p:blipFill>
        <p:spPr>
          <a:xfrm>
            <a:off x="8997853" y="2731988"/>
            <a:ext cx="3111828" cy="40423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0" r="44445" b="19263"/>
          <a:stretch/>
        </p:blipFill>
        <p:spPr>
          <a:xfrm>
            <a:off x="27148" y="2272029"/>
            <a:ext cx="3167869" cy="45022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t="64691" r="44293" b="14733"/>
          <a:stretch/>
        </p:blipFill>
        <p:spPr>
          <a:xfrm>
            <a:off x="3697950" y="5101157"/>
            <a:ext cx="2187690" cy="1601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3498" r="15542" b="24280"/>
          <a:stretch/>
        </p:blipFill>
        <p:spPr>
          <a:xfrm>
            <a:off x="2996862" y="1273672"/>
            <a:ext cx="3589867" cy="37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43621" r="50220" b="34980"/>
          <a:stretch/>
        </p:blipFill>
        <p:spPr>
          <a:xfrm>
            <a:off x="3846311" y="1487102"/>
            <a:ext cx="3566654" cy="2329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24855" r="11152" b="31852"/>
          <a:stretch/>
        </p:blipFill>
        <p:spPr>
          <a:xfrm>
            <a:off x="3846311" y="3486147"/>
            <a:ext cx="3566654" cy="3358444"/>
          </a:xfrm>
          <a:prstGeom prst="rect">
            <a:avLst/>
          </a:prstGeom>
        </p:spPr>
      </p:pic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53574"/>
          <a:stretch/>
        </p:blipFill>
        <p:spPr bwMode="auto">
          <a:xfrm>
            <a:off x="0" y="34652"/>
            <a:ext cx="12192000" cy="14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70920" y="479212"/>
            <a:ext cx="38811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+mj-lt"/>
              </a:rPr>
              <a:t>2   Д  Е  Н  Ь</a:t>
            </a:r>
            <a:endParaRPr lang="ru-RU" sz="6000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1869" y="4482366"/>
            <a:ext cx="2496605" cy="979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Куклотерапия </a:t>
            </a:r>
          </a:p>
          <a:p>
            <a:pPr marL="0" indent="0">
              <a:buNone/>
            </a:pPr>
            <a:r>
              <a:rPr lang="ru-RU" sz="2400" dirty="0" smtClean="0"/>
              <a:t>«Птичка Счастья»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" y="1541028"/>
            <a:ext cx="3711594" cy="5303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r="1" b="15088"/>
          <a:stretch/>
        </p:blipFill>
        <p:spPr>
          <a:xfrm>
            <a:off x="7607639" y="1456138"/>
            <a:ext cx="4424506" cy="53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</TotalTime>
  <Words>220</Words>
  <Application>Microsoft Office PowerPoint</Application>
  <PresentationFormat>Широкоэкранный</PresentationFormat>
  <Paragraphs>66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1   Д  Е  Н  Ь</vt:lpstr>
      <vt:lpstr>Презентация PowerPoint</vt:lpstr>
      <vt:lpstr>Презентация PowerPoint</vt:lpstr>
      <vt:lpstr>Презентация PowerPoint</vt:lpstr>
      <vt:lpstr>Психологическая игра «Теремок»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Эмоции + краски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 ФЕСТИВАЛЬ</dc:title>
  <dc:creator>Ольга</dc:creator>
  <cp:lastModifiedBy>Ольга</cp:lastModifiedBy>
  <cp:revision>47</cp:revision>
  <dcterms:created xsi:type="dcterms:W3CDTF">2024-09-09T12:45:18Z</dcterms:created>
  <dcterms:modified xsi:type="dcterms:W3CDTF">2024-09-11T16:37:33Z</dcterms:modified>
</cp:coreProperties>
</file>