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 4-5 лет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озрастные особенности развития речи детей 3-4 лет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064896" cy="521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razvitie rechi detey doshkolnogo vozrasta презентация, докл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Нормы речевого развития детей 4 – 5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Словарный запас 2000 слов и более.</a:t>
            </a:r>
          </a:p>
          <a:p>
            <a:r>
              <a:rPr lang="ru-RU" dirty="0" smtClean="0"/>
              <a:t>Бурно развивается «словотворчество».</a:t>
            </a:r>
          </a:p>
          <a:p>
            <a:r>
              <a:rPr lang="ru-RU" dirty="0" smtClean="0"/>
              <a:t>Проговаривает действия, когда играет один с игрушкой.</a:t>
            </a:r>
          </a:p>
          <a:p>
            <a:r>
              <a:rPr lang="ru-RU" dirty="0" smtClean="0"/>
              <a:t>Активно использует в речи обобщающие слова, наречия, прилагательные, множественную форму существительных, антонимы, синонимы.</a:t>
            </a:r>
          </a:p>
          <a:p>
            <a:r>
              <a:rPr lang="ru-RU" dirty="0" smtClean="0"/>
              <a:t>Называет животных и их детенышей, времена года.</a:t>
            </a:r>
          </a:p>
          <a:p>
            <a:r>
              <a:rPr lang="ru-RU" dirty="0" smtClean="0"/>
              <a:t>Читает наизусть небольшие стихотворения, пересказывает знакомые сказки с помощью взрослых.</a:t>
            </a:r>
          </a:p>
          <a:p>
            <a:r>
              <a:rPr lang="ru-RU" dirty="0" smtClean="0"/>
              <a:t>Понимает значение предлогов (в, на, за, по, до, вместо, после и т.д.), союзы (куда, что, когда, сколько и т.д.).</a:t>
            </a:r>
          </a:p>
          <a:p>
            <a:r>
              <a:rPr lang="ru-RU" dirty="0" smtClean="0"/>
              <a:t>Ребенок проговаривает свистящие (С, З, Ц) и шипящие (Ш, Ж) звуки, иногда наблюдается их смешение в связной речи.</a:t>
            </a:r>
          </a:p>
          <a:p>
            <a:r>
              <a:rPr lang="ru-RU" dirty="0" smtClean="0"/>
              <a:t>Выговаривает слова из 4 слогов; составляет предложения из 5-8 слов.</a:t>
            </a:r>
          </a:p>
          <a:p>
            <a:r>
              <a:rPr lang="ru-RU" dirty="0" smtClean="0"/>
              <a:t>Появляется монологическая речь.</a:t>
            </a:r>
          </a:p>
          <a:p>
            <a:endParaRPr lang="ru-RU" dirty="0"/>
          </a:p>
        </p:txBody>
      </p:sp>
      <p:pic>
        <p:nvPicPr>
          <p:cNvPr id="1026" name="Picture 2" descr="Познавательно-речевое развитие детей 2 - 4 лет | «Строгино» - Центр  Детского Творчеств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301208"/>
            <a:ext cx="2400267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Родители внимание !!!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Вас должны насторожить следующие показатели:</a:t>
            </a:r>
          </a:p>
          <a:p>
            <a:r>
              <a:rPr lang="ru-RU" dirty="0" smtClean="0"/>
              <a:t> Бедность словарного запаса, неправильное понимание смысла и значения слова.</a:t>
            </a:r>
          </a:p>
          <a:p>
            <a:r>
              <a:rPr lang="ru-RU" dirty="0" smtClean="0"/>
              <a:t>Перестановки или пропуски слогов при произношении.</a:t>
            </a:r>
          </a:p>
          <a:p>
            <a:r>
              <a:rPr lang="ru-RU" dirty="0" err="1" smtClean="0"/>
              <a:t>Послоговое</a:t>
            </a:r>
            <a:r>
              <a:rPr lang="ru-RU" dirty="0" smtClean="0"/>
              <a:t> произношение слов, слишком быстрый или наоборот слишком медленный темп речи, запинки и необоснованные паузы, заикание.</a:t>
            </a:r>
          </a:p>
          <a:p>
            <a:r>
              <a:rPr lang="ru-RU" dirty="0" smtClean="0"/>
              <a:t>Проблемы с произношением: пропуск и замена звуков («Р» на «Л» или «Й»; «Л» на «ЛЬ»), нечеткое произношение.</a:t>
            </a:r>
          </a:p>
          <a:p>
            <a:r>
              <a:rPr lang="ru-RU" dirty="0" smtClean="0"/>
              <a:t>Неправильное построение предложений.</a:t>
            </a:r>
          </a:p>
          <a:p>
            <a:r>
              <a:rPr lang="ru-RU" dirty="0" smtClean="0"/>
              <a:t>Сложности с составлением кратких рассказов и пересказами маленьких текстов.</a:t>
            </a:r>
          </a:p>
          <a:p>
            <a:endParaRPr lang="ru-RU" dirty="0"/>
          </a:p>
        </p:txBody>
      </p:sp>
      <p:pic>
        <p:nvPicPr>
          <p:cNvPr id="19458" name="Picture 2" descr="Нарушения речевого развития у детей - КГБУЗ «Краевая клиническая  психиатрическая больница» имени профессора И.Б. Галанта министерства  здравоохранения Хабаров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73216"/>
            <a:ext cx="2011152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Рекомендации родителям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разговоре  говорите правильно, не коверкая слова, четко и внятно (без лепета и «детских слов»).</a:t>
            </a:r>
          </a:p>
          <a:p>
            <a:r>
              <a:rPr lang="ru-RU" dirty="0" smtClean="0"/>
              <a:t>Развивайте у ребенка мышцы челюсти и языка (нужно надувать щеки, полоскать рот, перекатывать воздух из одной щеки в другую и т.д.).</a:t>
            </a:r>
          </a:p>
          <a:p>
            <a:r>
              <a:rPr lang="ru-RU" dirty="0" smtClean="0"/>
              <a:t>Как можно больше читайте ребенку. Небольшие стихи и сказки – лучший вариант.</a:t>
            </a:r>
          </a:p>
          <a:p>
            <a:r>
              <a:rPr lang="ru-RU" dirty="0" smtClean="0"/>
              <a:t>Выполняйте артикуляционную гимнастику.</a:t>
            </a:r>
          </a:p>
          <a:p>
            <a:r>
              <a:rPr lang="ru-RU" dirty="0" smtClean="0"/>
              <a:t>Разговаривайте со своим ребенком, отвечайте на его вопросы, просите рассказывать о тех или иных событиях, составлять маленькие рассказы (по картинкам, описание предмета).</a:t>
            </a:r>
          </a:p>
          <a:p>
            <a:r>
              <a:rPr lang="ru-RU" dirty="0" smtClean="0"/>
              <a:t>Развивайте мелкую моторику, речевое дыхание, темп и ритм произношения с помощью музыкальных занятий.</a:t>
            </a:r>
          </a:p>
          <a:p>
            <a:r>
              <a:rPr lang="ru-RU" dirty="0" smtClean="0"/>
              <a:t>Не ограничивайте общение ребенка со сверстниками.</a:t>
            </a:r>
          </a:p>
          <a:p>
            <a:r>
              <a:rPr lang="ru-RU" dirty="0" smtClean="0"/>
              <a:t>Старайтесь облекать занятия в игровую форму, не стоит принуждать ребенка.</a:t>
            </a:r>
          </a:p>
          <a:p>
            <a:r>
              <a:rPr lang="ru-RU" dirty="0" smtClean="0"/>
              <a:t>Увеличивайте занятие постепенно, доделывайте начатое до конца, если ребенок не справляется с заданием, переключитесь на более легкое.</a:t>
            </a:r>
          </a:p>
          <a:p>
            <a:r>
              <a:rPr lang="ru-RU" dirty="0" smtClean="0"/>
              <a:t>Создавайте у ребенка ситуацию успеха, он должен верить в свои силы.</a:t>
            </a:r>
          </a:p>
          <a:p>
            <a:r>
              <a:rPr lang="ru-RU" dirty="0" smtClean="0"/>
              <a:t>Ни в коем случае не ругайте ребенка за то, что он неправильно разговаривает, относитесь к этому недостатку с терпением, а к ребенку с любовью.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торичное недоразвитие речи. Характеристика детей с общим недоразвитием  речи. Отставание или временный сп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Общее недоразвитие речи ОНР у детей: уровни, коррекция. Блог Лого-Экспе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43807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Характеристика детей с ОНР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4664"/>
            <a:ext cx="778700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429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Речевое развитие 4-5 лет </vt:lpstr>
      <vt:lpstr>Слайд 2</vt:lpstr>
      <vt:lpstr>Нормы речевого развития детей 4 – 5 лет </vt:lpstr>
      <vt:lpstr>Родители внимание !!!</vt:lpstr>
      <vt:lpstr>Рекомендации родителям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«Любознательные» ( от 4 до 5 лет) </dc:title>
  <dc:creator>2 кабинет</dc:creator>
  <cp:lastModifiedBy>3</cp:lastModifiedBy>
  <cp:revision>10</cp:revision>
  <dcterms:created xsi:type="dcterms:W3CDTF">2023-02-07T11:53:58Z</dcterms:created>
  <dcterms:modified xsi:type="dcterms:W3CDTF">2023-07-13T07:20:04Z</dcterms:modified>
</cp:coreProperties>
</file>