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F6D7E-5231-445A-A8BB-559EADD22F9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0B25B-7840-4400-9E12-FDD12FF7F1B8}">
      <dgm:prSet phldrT="[Текст]" custT="1"/>
      <dgm:spPr/>
      <dgm:t>
        <a:bodyPr/>
        <a:lstStyle/>
        <a:p>
          <a:r>
            <a:rPr lang="ru-RU" sz="1600" b="1" dirty="0" smtClean="0"/>
            <a:t>Ассоциации</a:t>
          </a:r>
          <a:endParaRPr lang="ru-RU" sz="1600" b="1" dirty="0"/>
        </a:p>
      </dgm:t>
    </dgm:pt>
    <dgm:pt modelId="{A21E0ADA-75F9-479B-BCB9-3F71822DE098}" type="parTrans" cxnId="{02078513-2398-460D-B482-CE7797DBDB4A}">
      <dgm:prSet/>
      <dgm:spPr/>
      <dgm:t>
        <a:bodyPr/>
        <a:lstStyle/>
        <a:p>
          <a:endParaRPr lang="ru-RU"/>
        </a:p>
      </dgm:t>
    </dgm:pt>
    <dgm:pt modelId="{62D4A8E0-55DD-41D4-9DF2-48837CECB073}" type="sibTrans" cxnId="{02078513-2398-460D-B482-CE7797DBDB4A}">
      <dgm:prSet/>
      <dgm:spPr/>
      <dgm:t>
        <a:bodyPr/>
        <a:lstStyle/>
        <a:p>
          <a:endParaRPr lang="ru-RU"/>
        </a:p>
      </dgm:t>
    </dgm:pt>
    <dgm:pt modelId="{06992FD5-6F95-47DD-8BC4-986696088FB1}">
      <dgm:prSet phldrT="[Текст]" custT="1"/>
      <dgm:spPr/>
      <dgm:t>
        <a:bodyPr/>
        <a:lstStyle/>
        <a:p>
          <a:r>
            <a:rPr lang="ru-RU" sz="1600" b="1" dirty="0" smtClean="0"/>
            <a:t>Синонимы</a:t>
          </a:r>
          <a:endParaRPr lang="ru-RU" sz="1600" b="1" dirty="0"/>
        </a:p>
      </dgm:t>
    </dgm:pt>
    <dgm:pt modelId="{38EFFBDA-BE13-4C08-83AF-63E46E136DBC}" type="parTrans" cxnId="{2BDC1C6B-CC97-4CCE-9A65-AC34C18BEE18}">
      <dgm:prSet/>
      <dgm:spPr/>
      <dgm:t>
        <a:bodyPr/>
        <a:lstStyle/>
        <a:p>
          <a:endParaRPr lang="ru-RU"/>
        </a:p>
      </dgm:t>
    </dgm:pt>
    <dgm:pt modelId="{7178D083-CE04-41AA-A41F-3066F9EAE77A}" type="sibTrans" cxnId="{2BDC1C6B-CC97-4CCE-9A65-AC34C18BEE18}">
      <dgm:prSet/>
      <dgm:spPr/>
      <dgm:t>
        <a:bodyPr/>
        <a:lstStyle/>
        <a:p>
          <a:endParaRPr lang="ru-RU"/>
        </a:p>
      </dgm:t>
    </dgm:pt>
    <dgm:pt modelId="{127A0181-B645-460E-965F-9B422DF3B9C1}">
      <dgm:prSet phldrT="[Текст]" custT="1"/>
      <dgm:spPr/>
      <dgm:t>
        <a:bodyPr/>
        <a:lstStyle/>
        <a:p>
          <a:pPr algn="ctr"/>
          <a:r>
            <a:rPr lang="ru-RU" sz="1600" b="1" dirty="0" smtClean="0"/>
            <a:t>Словосочетания</a:t>
          </a:r>
          <a:endParaRPr lang="ru-RU" sz="1600" b="1" dirty="0"/>
        </a:p>
      </dgm:t>
    </dgm:pt>
    <dgm:pt modelId="{9919F444-D9CA-43E9-BC2B-D0DC93EB884D}" type="parTrans" cxnId="{E90B20D5-96A3-45AE-8169-1E4D80647EB8}">
      <dgm:prSet/>
      <dgm:spPr/>
      <dgm:t>
        <a:bodyPr/>
        <a:lstStyle/>
        <a:p>
          <a:endParaRPr lang="ru-RU"/>
        </a:p>
      </dgm:t>
    </dgm:pt>
    <dgm:pt modelId="{B5AC599D-FF0F-410A-A240-B198F5D3B16A}" type="sibTrans" cxnId="{E90B20D5-96A3-45AE-8169-1E4D80647EB8}">
      <dgm:prSet/>
      <dgm:spPr/>
      <dgm:t>
        <a:bodyPr/>
        <a:lstStyle/>
        <a:p>
          <a:endParaRPr lang="ru-RU"/>
        </a:p>
      </dgm:t>
    </dgm:pt>
    <dgm:pt modelId="{E612FF48-526D-4656-B262-BD6FD56237EA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Однокоренные  слова</a:t>
          </a:r>
          <a:endParaRPr lang="ru-RU" sz="1600" b="1" dirty="0"/>
        </a:p>
      </dgm:t>
    </dgm:pt>
    <dgm:pt modelId="{EBE68AE0-520F-4C04-811A-31EEC6209E1C}" type="parTrans" cxnId="{E7C3A57B-67AE-4C60-8579-894B3C0E0970}">
      <dgm:prSet/>
      <dgm:spPr/>
      <dgm:t>
        <a:bodyPr/>
        <a:lstStyle/>
        <a:p>
          <a:endParaRPr lang="ru-RU"/>
        </a:p>
      </dgm:t>
    </dgm:pt>
    <dgm:pt modelId="{4BE83AB2-29A2-499C-988A-8C1E0B95D6B4}" type="sibTrans" cxnId="{E7C3A57B-67AE-4C60-8579-894B3C0E0970}">
      <dgm:prSet/>
      <dgm:spPr/>
      <dgm:t>
        <a:bodyPr/>
        <a:lstStyle/>
        <a:p>
          <a:endParaRPr lang="ru-RU"/>
        </a:p>
      </dgm:t>
    </dgm:pt>
    <dgm:pt modelId="{97D64E42-54CB-45D1-9FA9-2FAB1D37CF33}" type="pres">
      <dgm:prSet presAssocID="{962F6D7E-5231-445A-A8BB-559EADD22F9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18E301-C8E4-4F21-8B3B-2F35878CA5D2}" type="pres">
      <dgm:prSet presAssocID="{962F6D7E-5231-445A-A8BB-559EADD22F91}" presName="children" presStyleCnt="0"/>
      <dgm:spPr/>
    </dgm:pt>
    <dgm:pt modelId="{6A625F40-26F9-407E-9F32-ED76EBCF5FC6}" type="pres">
      <dgm:prSet presAssocID="{962F6D7E-5231-445A-A8BB-559EADD22F91}" presName="childPlaceholder" presStyleCnt="0"/>
      <dgm:spPr/>
    </dgm:pt>
    <dgm:pt modelId="{115AFFEC-26AB-401B-9F01-23EF5AB71969}" type="pres">
      <dgm:prSet presAssocID="{962F6D7E-5231-445A-A8BB-559EADD22F91}" presName="circle" presStyleCnt="0"/>
      <dgm:spPr/>
    </dgm:pt>
    <dgm:pt modelId="{BA078801-047A-4BBF-8120-145D182C5822}" type="pres">
      <dgm:prSet presAssocID="{962F6D7E-5231-445A-A8BB-559EADD22F9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239C5-89B2-4632-8B9F-78CE6EE9FEFE}" type="pres">
      <dgm:prSet presAssocID="{962F6D7E-5231-445A-A8BB-559EADD22F9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A4E1A-B576-4EFA-80D2-6D39774D6448}" type="pres">
      <dgm:prSet presAssocID="{962F6D7E-5231-445A-A8BB-559EADD22F91}" presName="quadrant3" presStyleLbl="node1" presStyleIdx="2" presStyleCnt="4" custLinFactNeighborX="690" custLinFactNeighborY="-8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D4151-2832-4DF5-AC70-E8E5CF69A0EC}" type="pres">
      <dgm:prSet presAssocID="{962F6D7E-5231-445A-A8BB-559EADD22F9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60BFF-79A9-4FAF-BEBA-3FEE8EA83CED}" type="pres">
      <dgm:prSet presAssocID="{962F6D7E-5231-445A-A8BB-559EADD22F91}" presName="quadrantPlaceholder" presStyleCnt="0"/>
      <dgm:spPr/>
    </dgm:pt>
    <dgm:pt modelId="{4B8CF2E7-EAF2-4DD5-A167-54217FCE4940}" type="pres">
      <dgm:prSet presAssocID="{962F6D7E-5231-445A-A8BB-559EADD22F91}" presName="center1" presStyleLbl="fgShp" presStyleIdx="0" presStyleCnt="2"/>
      <dgm:spPr/>
    </dgm:pt>
    <dgm:pt modelId="{8F7678F8-EF47-4FEC-BF62-8E5A8C6077A1}" type="pres">
      <dgm:prSet presAssocID="{962F6D7E-5231-445A-A8BB-559EADD22F91}" presName="center2" presStyleLbl="fgShp" presStyleIdx="1" presStyleCnt="2"/>
      <dgm:spPr/>
    </dgm:pt>
  </dgm:ptLst>
  <dgm:cxnLst>
    <dgm:cxn modelId="{3790CF32-C2AA-46FC-AAEE-A8B2EEA534C5}" type="presOf" srcId="{06992FD5-6F95-47DD-8BC4-986696088FB1}" destId="{441239C5-89B2-4632-8B9F-78CE6EE9FEFE}" srcOrd="0" destOrd="0" presId="urn:microsoft.com/office/officeart/2005/8/layout/cycle4"/>
    <dgm:cxn modelId="{67C81129-8216-46B5-9B86-89C882DF3B8F}" type="presOf" srcId="{962F6D7E-5231-445A-A8BB-559EADD22F91}" destId="{97D64E42-54CB-45D1-9FA9-2FAB1D37CF33}" srcOrd="0" destOrd="0" presId="urn:microsoft.com/office/officeart/2005/8/layout/cycle4"/>
    <dgm:cxn modelId="{02078513-2398-460D-B482-CE7797DBDB4A}" srcId="{962F6D7E-5231-445A-A8BB-559EADD22F91}" destId="{55B0B25B-7840-4400-9E12-FDD12FF7F1B8}" srcOrd="0" destOrd="0" parTransId="{A21E0ADA-75F9-479B-BCB9-3F71822DE098}" sibTransId="{62D4A8E0-55DD-41D4-9DF2-48837CECB073}"/>
    <dgm:cxn modelId="{E90B20D5-96A3-45AE-8169-1E4D80647EB8}" srcId="{962F6D7E-5231-445A-A8BB-559EADD22F91}" destId="{127A0181-B645-460E-965F-9B422DF3B9C1}" srcOrd="2" destOrd="0" parTransId="{9919F444-D9CA-43E9-BC2B-D0DC93EB884D}" sibTransId="{B5AC599D-FF0F-410A-A240-B198F5D3B16A}"/>
    <dgm:cxn modelId="{E7C3A57B-67AE-4C60-8579-894B3C0E0970}" srcId="{962F6D7E-5231-445A-A8BB-559EADD22F91}" destId="{E612FF48-526D-4656-B262-BD6FD56237EA}" srcOrd="3" destOrd="0" parTransId="{EBE68AE0-520F-4C04-811A-31EEC6209E1C}" sibTransId="{4BE83AB2-29A2-499C-988A-8C1E0B95D6B4}"/>
    <dgm:cxn modelId="{2BDC1C6B-CC97-4CCE-9A65-AC34C18BEE18}" srcId="{962F6D7E-5231-445A-A8BB-559EADD22F91}" destId="{06992FD5-6F95-47DD-8BC4-986696088FB1}" srcOrd="1" destOrd="0" parTransId="{38EFFBDA-BE13-4C08-83AF-63E46E136DBC}" sibTransId="{7178D083-CE04-41AA-A41F-3066F9EAE77A}"/>
    <dgm:cxn modelId="{711EC191-A634-458A-A3A4-93360ADFC16C}" type="presOf" srcId="{E612FF48-526D-4656-B262-BD6FD56237EA}" destId="{21FD4151-2832-4DF5-AC70-E8E5CF69A0EC}" srcOrd="0" destOrd="0" presId="urn:microsoft.com/office/officeart/2005/8/layout/cycle4"/>
    <dgm:cxn modelId="{D5F645DD-C30C-4C97-BFC6-F12C652228EF}" type="presOf" srcId="{127A0181-B645-460E-965F-9B422DF3B9C1}" destId="{98AA4E1A-B576-4EFA-80D2-6D39774D6448}" srcOrd="0" destOrd="0" presId="urn:microsoft.com/office/officeart/2005/8/layout/cycle4"/>
    <dgm:cxn modelId="{A514FCAE-33A0-4734-8265-1E5FC6630C97}" type="presOf" srcId="{55B0B25B-7840-4400-9E12-FDD12FF7F1B8}" destId="{BA078801-047A-4BBF-8120-145D182C5822}" srcOrd="0" destOrd="0" presId="urn:microsoft.com/office/officeart/2005/8/layout/cycle4"/>
    <dgm:cxn modelId="{32D6E861-6376-4256-AA25-A5077F64218B}" type="presParOf" srcId="{97D64E42-54CB-45D1-9FA9-2FAB1D37CF33}" destId="{A318E301-C8E4-4F21-8B3B-2F35878CA5D2}" srcOrd="0" destOrd="0" presId="urn:microsoft.com/office/officeart/2005/8/layout/cycle4"/>
    <dgm:cxn modelId="{0A9250FE-E409-43F7-BDC2-4067A899FDB8}" type="presParOf" srcId="{A318E301-C8E4-4F21-8B3B-2F35878CA5D2}" destId="{6A625F40-26F9-407E-9F32-ED76EBCF5FC6}" srcOrd="0" destOrd="0" presId="urn:microsoft.com/office/officeart/2005/8/layout/cycle4"/>
    <dgm:cxn modelId="{0AC6632B-ED8C-488B-966A-8250F6CB4370}" type="presParOf" srcId="{97D64E42-54CB-45D1-9FA9-2FAB1D37CF33}" destId="{115AFFEC-26AB-401B-9F01-23EF5AB71969}" srcOrd="1" destOrd="0" presId="urn:microsoft.com/office/officeart/2005/8/layout/cycle4"/>
    <dgm:cxn modelId="{5205121B-B357-4775-85FF-044F59BAD2CA}" type="presParOf" srcId="{115AFFEC-26AB-401B-9F01-23EF5AB71969}" destId="{BA078801-047A-4BBF-8120-145D182C5822}" srcOrd="0" destOrd="0" presId="urn:microsoft.com/office/officeart/2005/8/layout/cycle4"/>
    <dgm:cxn modelId="{36A5422D-3445-4F44-9641-5463FBE8FEFA}" type="presParOf" srcId="{115AFFEC-26AB-401B-9F01-23EF5AB71969}" destId="{441239C5-89B2-4632-8B9F-78CE6EE9FEFE}" srcOrd="1" destOrd="0" presId="urn:microsoft.com/office/officeart/2005/8/layout/cycle4"/>
    <dgm:cxn modelId="{F6C75A64-39A8-497A-85B1-72F9112FBD9D}" type="presParOf" srcId="{115AFFEC-26AB-401B-9F01-23EF5AB71969}" destId="{98AA4E1A-B576-4EFA-80D2-6D39774D6448}" srcOrd="2" destOrd="0" presId="urn:microsoft.com/office/officeart/2005/8/layout/cycle4"/>
    <dgm:cxn modelId="{179CCF15-8380-422E-93D7-3F99F833349E}" type="presParOf" srcId="{115AFFEC-26AB-401B-9F01-23EF5AB71969}" destId="{21FD4151-2832-4DF5-AC70-E8E5CF69A0EC}" srcOrd="3" destOrd="0" presId="urn:microsoft.com/office/officeart/2005/8/layout/cycle4"/>
    <dgm:cxn modelId="{7821B1F1-2A20-4C02-B485-83FC108A9F72}" type="presParOf" srcId="{115AFFEC-26AB-401B-9F01-23EF5AB71969}" destId="{66B60BFF-79A9-4FAF-BEBA-3FEE8EA83CED}" srcOrd="4" destOrd="0" presId="urn:microsoft.com/office/officeart/2005/8/layout/cycle4"/>
    <dgm:cxn modelId="{F829BBE9-4EDE-4F8C-BDF0-2E4E6C9545F0}" type="presParOf" srcId="{97D64E42-54CB-45D1-9FA9-2FAB1D37CF33}" destId="{4B8CF2E7-EAF2-4DD5-A167-54217FCE4940}" srcOrd="2" destOrd="0" presId="urn:microsoft.com/office/officeart/2005/8/layout/cycle4"/>
    <dgm:cxn modelId="{FB4F5B70-9667-41A5-8E10-82BEB6A2E959}" type="presParOf" srcId="{97D64E42-54CB-45D1-9FA9-2FAB1D37CF33}" destId="{8F7678F8-EF47-4FEC-BF62-8E5A8C6077A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78801-047A-4BBF-8120-145D182C5822}">
      <dsp:nvSpPr>
        <dsp:cNvPr id="0" name=""/>
        <dsp:cNvSpPr/>
      </dsp:nvSpPr>
      <dsp:spPr>
        <a:xfrm>
          <a:off x="2171297" y="265694"/>
          <a:ext cx="2018348" cy="20183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Ассоциации</a:t>
          </a:r>
          <a:endParaRPr lang="ru-RU" sz="1600" b="1" kern="1200" dirty="0"/>
        </a:p>
      </dsp:txBody>
      <dsp:txXfrm>
        <a:off x="2171297" y="265694"/>
        <a:ext cx="2018348" cy="2018348"/>
      </dsp:txXfrm>
    </dsp:sp>
    <dsp:sp modelId="{441239C5-89B2-4632-8B9F-78CE6EE9FEFE}">
      <dsp:nvSpPr>
        <dsp:cNvPr id="0" name=""/>
        <dsp:cNvSpPr/>
      </dsp:nvSpPr>
      <dsp:spPr>
        <a:xfrm rot="5400000">
          <a:off x="4282872" y="265694"/>
          <a:ext cx="2018348" cy="20183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Синонимы</a:t>
          </a:r>
          <a:endParaRPr lang="ru-RU" sz="1600" b="1" kern="1200" dirty="0"/>
        </a:p>
      </dsp:txBody>
      <dsp:txXfrm rot="5400000">
        <a:off x="4282872" y="265694"/>
        <a:ext cx="2018348" cy="2018348"/>
      </dsp:txXfrm>
    </dsp:sp>
    <dsp:sp modelId="{98AA4E1A-B576-4EFA-80D2-6D39774D6448}">
      <dsp:nvSpPr>
        <dsp:cNvPr id="0" name=""/>
        <dsp:cNvSpPr/>
      </dsp:nvSpPr>
      <dsp:spPr>
        <a:xfrm rot="10800000">
          <a:off x="4296798" y="2360920"/>
          <a:ext cx="2018348" cy="20183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Словосочетания</a:t>
          </a:r>
          <a:endParaRPr lang="ru-RU" sz="1600" b="1" kern="1200" dirty="0"/>
        </a:p>
      </dsp:txBody>
      <dsp:txXfrm rot="10800000">
        <a:off x="4296798" y="2360920"/>
        <a:ext cx="2018348" cy="2018348"/>
      </dsp:txXfrm>
    </dsp:sp>
    <dsp:sp modelId="{21FD4151-2832-4DF5-AC70-E8E5CF69A0EC}">
      <dsp:nvSpPr>
        <dsp:cNvPr id="0" name=""/>
        <dsp:cNvSpPr/>
      </dsp:nvSpPr>
      <dsp:spPr>
        <a:xfrm rot="16200000">
          <a:off x="2171297" y="2377269"/>
          <a:ext cx="2018348" cy="20183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Однокоренные  слова</a:t>
          </a:r>
          <a:endParaRPr lang="ru-RU" sz="1600" b="1" kern="1200" dirty="0"/>
        </a:p>
      </dsp:txBody>
      <dsp:txXfrm rot="16200000">
        <a:off x="2171297" y="2377269"/>
        <a:ext cx="2018348" cy="2018348"/>
      </dsp:txXfrm>
    </dsp:sp>
    <dsp:sp modelId="{4B8CF2E7-EAF2-4DD5-A167-54217FCE4940}">
      <dsp:nvSpPr>
        <dsp:cNvPr id="0" name=""/>
        <dsp:cNvSpPr/>
      </dsp:nvSpPr>
      <dsp:spPr>
        <a:xfrm>
          <a:off x="3887825" y="1911137"/>
          <a:ext cx="696866" cy="60597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678F8-EF47-4FEC-BF62-8E5A8C6077A1}">
      <dsp:nvSpPr>
        <dsp:cNvPr id="0" name=""/>
        <dsp:cNvSpPr/>
      </dsp:nvSpPr>
      <dsp:spPr>
        <a:xfrm rot="10800000">
          <a:off x="3887825" y="2144203"/>
          <a:ext cx="696866" cy="60597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кретарь\Desktop\Картинки СВ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39"/>
            <a:ext cx="8786874" cy="4929222"/>
          </a:xfrm>
          <a:prstGeom prst="rect">
            <a:avLst/>
          </a:prstGeom>
          <a:noFill/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986614" cy="1601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r>
              <a:rPr lang="ru-RU" b="1" dirty="0" smtClean="0"/>
              <a:t>Муниципальное бюджетное учреждение </a:t>
            </a:r>
          </a:p>
          <a:p>
            <a:r>
              <a:rPr lang="ru-RU" b="1" dirty="0" smtClean="0"/>
              <a:t>«Центр психолого-медико-социального сопровождения»</a:t>
            </a:r>
          </a:p>
          <a:p>
            <a:r>
              <a:rPr lang="ru-RU" b="1" dirty="0" smtClean="0"/>
              <a:t>г.Каменск-Уральский</a:t>
            </a:r>
          </a:p>
          <a:p>
            <a:r>
              <a:rPr lang="ru-RU" b="1" dirty="0" smtClean="0"/>
              <a:t>Карпова Светлана Валентиновна, педагог-психолог, ВКК</a:t>
            </a:r>
          </a:p>
          <a:p>
            <a:r>
              <a:rPr lang="ru-RU" b="1" dirty="0" smtClean="0"/>
              <a:t>Иванова Наталья Николаевна, учитель-дефектолог, ВКК</a:t>
            </a:r>
          </a:p>
          <a:p>
            <a:r>
              <a:rPr lang="ru-RU" b="1" dirty="0" smtClean="0"/>
              <a:t>2024 год</a:t>
            </a:r>
            <a:endParaRPr lang="ru-RU" b="1" dirty="0"/>
          </a:p>
        </p:txBody>
      </p:sp>
      <p:sp>
        <p:nvSpPr>
          <p:cNvPr id="7" name="Подзаголовок 2"/>
          <p:cNvSpPr>
            <a:spLocks noGrp="1"/>
          </p:cNvSpPr>
          <p:nvPr/>
        </p:nvSpPr>
        <p:spPr>
          <a:xfrm>
            <a:off x="1371600" y="1914525"/>
            <a:ext cx="6400800" cy="978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57504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Уральский федеральный округ</a:t>
            </a:r>
          </a:p>
          <a:p>
            <a:pPr algn="ct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Свердловская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«Методическая разработка по профилактике употребления наркотических средств, психотропных и иных </a:t>
            </a:r>
            <a:r>
              <a:rPr lang="ru-RU" sz="2000" dirty="0" err="1" smtClean="0"/>
              <a:t>психоактивных</a:t>
            </a:r>
            <a:r>
              <a:rPr lang="ru-RU" sz="2000" dirty="0" smtClean="0"/>
              <a:t> веществ, формированию культуры здорового и безопасного образа жизни среди обучающихся» </a:t>
            </a:r>
          </a:p>
          <a:p>
            <a:pPr algn="ctr"/>
            <a:r>
              <a:rPr lang="ru-RU" sz="2000" b="1" dirty="0" smtClean="0"/>
              <a:t>занятие для подростков </a:t>
            </a:r>
            <a:r>
              <a:rPr lang="ru-RU" sz="2000" dirty="0" smtClean="0"/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Жизнестойкость»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жизнестойкость?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012" t="11538" r="37197" b="26534"/>
          <a:stretch>
            <a:fillRect/>
          </a:stretch>
        </p:blipFill>
        <p:spPr bwMode="auto">
          <a:xfrm>
            <a:off x="1115616" y="857238"/>
            <a:ext cx="7344816" cy="37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Жизнестойкость – важное качество</a:t>
            </a:r>
            <a:endParaRPr lang="ru-RU" dirty="0"/>
          </a:p>
        </p:txBody>
      </p:sp>
      <p:pic>
        <p:nvPicPr>
          <p:cNvPr id="1027" name="Picture 3" descr="C:\Users\Секретарь\Desktop\Картинки СВ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482" y="955165"/>
            <a:ext cx="6464942" cy="3866882"/>
          </a:xfrm>
          <a:prstGeom prst="rect">
            <a:avLst/>
          </a:prstGeom>
          <a:noFill/>
        </p:spPr>
      </p:pic>
      <p:pic>
        <p:nvPicPr>
          <p:cNvPr id="6" name="Рисунок 5" descr="C:\Users\Секретарь\Desktop\Картинки СВ\Человек в море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9582"/>
            <a:ext cx="2743282" cy="1714512"/>
          </a:xfrm>
          <a:prstGeom prst="rect">
            <a:avLst/>
          </a:prstGeom>
          <a:noFill/>
        </p:spPr>
      </p:pic>
      <p:pic>
        <p:nvPicPr>
          <p:cNvPr id="7" name="Рисунок 6" descr="C:\Users\Секретарь\Desktop\Картинки СВ\Обморожение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1870" y="1017974"/>
            <a:ext cx="2743282" cy="1714512"/>
          </a:xfrm>
          <a:prstGeom prst="rect">
            <a:avLst/>
          </a:prstGeom>
          <a:noFill/>
        </p:spPr>
      </p:pic>
      <p:pic>
        <p:nvPicPr>
          <p:cNvPr id="1028" name="Picture 4" descr="C:\Users\Секретарь\Desktop\Картинки СВ\0U8PqyqF0eE.jpg"/>
          <p:cNvPicPr>
            <a:picLocks noChangeAspect="1" noChangeArrowheads="1"/>
          </p:cNvPicPr>
          <p:nvPr/>
        </p:nvPicPr>
        <p:blipFill>
          <a:blip r:embed="rId5" cstate="print"/>
          <a:srcRect r="-2273"/>
          <a:stretch>
            <a:fillRect/>
          </a:stretch>
        </p:blipFill>
        <p:spPr bwMode="auto">
          <a:xfrm>
            <a:off x="2123728" y="2859782"/>
            <a:ext cx="2847643" cy="1865610"/>
          </a:xfrm>
          <a:prstGeom prst="rect">
            <a:avLst/>
          </a:prstGeom>
          <a:noFill/>
        </p:spPr>
      </p:pic>
      <p:pic>
        <p:nvPicPr>
          <p:cNvPr id="1029" name="Picture 5" descr="C:\Users\Секретарь\Desktop\Картинки СВ\scale_1200 (1).jpg"/>
          <p:cNvPicPr>
            <a:picLocks noChangeAspect="1" noChangeArrowheads="1"/>
          </p:cNvPicPr>
          <p:nvPr/>
        </p:nvPicPr>
        <p:blipFill>
          <a:blip r:embed="rId6" cstate="print"/>
          <a:srcRect l="8302"/>
          <a:stretch>
            <a:fillRect/>
          </a:stretch>
        </p:blipFill>
        <p:spPr bwMode="auto">
          <a:xfrm>
            <a:off x="5261870" y="2866935"/>
            <a:ext cx="2743282" cy="1901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Сделать из лимона лимонад</a:t>
            </a:r>
            <a:endParaRPr lang="ru-RU" dirty="0"/>
          </a:p>
        </p:txBody>
      </p:sp>
      <p:pic>
        <p:nvPicPr>
          <p:cNvPr id="5122" name="Picture 2" descr="C:\Users\Секретарь\Desktop\Картинки СВ\ba959a1a0e1b664b165f59717967fd5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89413"/>
            <a:ext cx="814393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Притчи про лягушек</a:t>
            </a:r>
            <a:endParaRPr lang="ru-RU" dirty="0"/>
          </a:p>
        </p:txBody>
      </p:sp>
      <p:pic>
        <p:nvPicPr>
          <p:cNvPr id="2050" name="Picture 2" descr="C:\Users\Секретарь\Desktop\Картинки СВ\Фо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44565"/>
            <a:ext cx="8001056" cy="3923904"/>
          </a:xfrm>
          <a:prstGeom prst="rect">
            <a:avLst/>
          </a:prstGeom>
          <a:noFill/>
        </p:spPr>
      </p:pic>
      <p:pic>
        <p:nvPicPr>
          <p:cNvPr id="2055" name="Picture 7" descr="C:\Users\Секретарь\Desktop\Картинки СВ\лягу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50279"/>
            <a:ext cx="3171830" cy="2378873"/>
          </a:xfrm>
          <a:prstGeom prst="rect">
            <a:avLst/>
          </a:prstGeom>
          <a:noFill/>
        </p:spPr>
      </p:pic>
      <p:pic>
        <p:nvPicPr>
          <p:cNvPr id="2056" name="Picture 8" descr="C:\Users\Секретарь\Desktop\Картинки СВ\kartinki-lyagushki-11.jpg"/>
          <p:cNvPicPr>
            <a:picLocks noChangeAspect="1" noChangeArrowheads="1"/>
          </p:cNvPicPr>
          <p:nvPr/>
        </p:nvPicPr>
        <p:blipFill>
          <a:blip r:embed="rId4" cstate="print"/>
          <a:srcRect l="-4918" t="7005" b="13610"/>
          <a:stretch>
            <a:fillRect/>
          </a:stretch>
        </p:blipFill>
        <p:spPr bwMode="auto">
          <a:xfrm>
            <a:off x="4000496" y="910817"/>
            <a:ext cx="4572000" cy="1821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Психологические качества личности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Секретарь\Desktop\Картинки СВ\Фон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535767"/>
            <a:ext cx="8046156" cy="4339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910816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>Положительные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>Отрицательные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>Качества характера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>Качества поведения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>Качества отношения к себе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>Качества отношения к другим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>Качества отношения к деятельности 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369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Мастерская историй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482188"/>
          <a:ext cx="8472518" cy="466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101</Words>
  <Application>Microsoft Office PowerPoint</Application>
  <PresentationFormat>Экран (16:9)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Что такое жизнестойкость?</vt:lpstr>
      <vt:lpstr>Жизнестойкость – важное качество</vt:lpstr>
      <vt:lpstr>Сделать из лимона лимонад</vt:lpstr>
      <vt:lpstr>Притчи про лягушек</vt:lpstr>
      <vt:lpstr> Психологические качества личности  </vt:lpstr>
      <vt:lpstr>Мастерская историй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3</cp:lastModifiedBy>
  <cp:revision>19</cp:revision>
  <dcterms:created xsi:type="dcterms:W3CDTF">2024-04-24T09:05:40Z</dcterms:created>
  <dcterms:modified xsi:type="dcterms:W3CDTF">2025-03-06T10:46:27Z</dcterms:modified>
</cp:coreProperties>
</file>